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D68B9-E94C-42EA-9661-4C289F9A5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1ACB041-FBA5-47FB-AAB9-A831927CA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4CC25CB-C98C-4232-A771-6BF65FAC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C1D3B1-4FD1-4570-AA7B-2DD9E061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65F532C-1B3C-4E26-954F-A75A5E35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71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5A34A-CB72-4C4C-8C21-4E8EB025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59D3A47-F714-4CF4-A599-1A87027A5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C613324-D88E-4FCA-87F6-B17F29CF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D898D6-1AA1-495B-946F-4CCF8503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DB8A31C-CB28-441A-B086-1CADE7A7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48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49DD859-F829-4B22-A023-036DB80EA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E4154BB-688D-4F1B-87EB-AD0A4C714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28685F1-CC6B-4639-B8D4-06F32E43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9EC8C7-3D67-49F6-A7B0-14A4A173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C0151B-DAF6-410B-8821-54378462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0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89B58-7F0D-476B-BF54-01ADCA8A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D32A39-2E93-4FAE-AE9F-D56511381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A2618C-854F-4471-9E33-69AB2AB5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917A63E-0867-4925-9660-65A360F9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2DB092-1123-463C-BAE4-F717B5D1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97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2946E9-0D36-44A6-B458-8E22CA23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D89135-5071-46AD-BAE1-377ECB839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BEA4FE-8143-40FE-A585-91BE148B8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CF692F-A4D4-4D88-8A33-01CEBC32C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DA97F0-BBAE-454D-86B6-A7BC6CF9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60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21540-4C85-4720-BCAC-46A3C4AE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A81712-9752-4CDB-8310-0DEBFE378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0FD76C1-20A6-4253-B31D-AFA1E68E2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4222B5-3790-4532-BBE3-D25DD630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467723A-2709-493C-87E7-163615F1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14E78C0-C60C-4358-B1A4-42C53BF3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22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2241-3858-4C44-8AB5-F61261F7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37B5B0D-37D2-49CE-97A7-40EAAA3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92398FD-3191-4FDD-9836-2B4F35BAB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B3FDF83-E3E7-4F24-8E91-E0B111123B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0B27948-C421-4911-99CA-77A30A93D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F985328-0304-41F4-B477-00EC41D7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CD68868-6E5E-411B-8B12-03253B5F5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56C0B49-279C-4B04-AB66-F8B5B561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25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83B9D-E630-4976-880A-3A01CDC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AD67F43-9513-4B35-A0DF-CA28C8B78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8879EC6-590F-48C8-8DCA-1E279557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412EB30-FBF9-464E-B224-1EE1AC36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39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4C459D1-B25F-4999-A4EB-C94964B3A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8D68CC7-7E02-4E94-8E32-6C166DAE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421074-C72F-4DF0-A4D0-FF970EE7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007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30691-53EB-4E74-9A9F-64BCB5AC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53011F-5771-444B-A5EF-080B8A38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27CE85-78BD-4565-B70B-F212BDEA2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8E81D40-E97F-490A-9F26-4FB971D1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41F1066-552C-4E13-96A1-6A001A3F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9D8F93D-9F7F-4ABB-A08A-0F40EC6E4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84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10CEE-11EE-4B70-B0DD-E54F4B83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913BB63-689B-4165-9B6D-465007BAD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05E92DF-95F5-416C-98E1-EFECB7006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B768F39-A8EF-4AB2-9D67-F79F4AC7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C216EA3-52D0-4D6E-A346-B6E6B031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15971B9-461C-4F50-A904-00A1C145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90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1A58EDC-CD3A-4D04-8B60-B5051579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2A69C82-B756-4709-A073-703A47947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BDB959-0B59-4987-B238-122878A17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7D88F-6C08-448C-9EC1-8134DA62CF9B}" type="datetimeFigureOut">
              <a:rPr lang="en-GB" smtClean="0"/>
              <a:t>10/07/2019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00ADDB-88CA-4347-ABD1-36CA20918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1875DC-33FE-4566-8D21-2C660587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F851B-78E6-470B-A53A-476CA3180C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19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4FF5901-B696-4338-9DDA-CEEBF7FCB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45" y="0"/>
            <a:ext cx="923631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B19792F-147B-4989-87DC-338BFBFBA4FB}"/>
              </a:ext>
            </a:extLst>
          </p:cNvPr>
          <p:cNvSpPr/>
          <p:nvPr/>
        </p:nvSpPr>
        <p:spPr>
          <a:xfrm>
            <a:off x="3545633" y="0"/>
            <a:ext cx="5225143" cy="6858000"/>
          </a:xfrm>
          <a:prstGeom prst="rect">
            <a:avLst/>
          </a:prstGeom>
          <a:solidFill>
            <a:srgbClr val="00B050">
              <a:alpha val="15000"/>
            </a:srgbClr>
          </a:solidFill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07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F4F4BBB-6848-4DA5-BEA1-4EE15F97B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1" t="10340" r="27004" b="31428"/>
          <a:stretch/>
        </p:blipFill>
        <p:spPr>
          <a:xfrm>
            <a:off x="2155371" y="709128"/>
            <a:ext cx="4525348" cy="399350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1280EB9-55BB-4590-8782-3C2107398C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4" t="10339" r="24359" b="31429"/>
          <a:stretch/>
        </p:blipFill>
        <p:spPr>
          <a:xfrm>
            <a:off x="7022726" y="709128"/>
            <a:ext cx="4525348" cy="399350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F1FAB7A-6E6D-4E98-8278-38C7596E8994}"/>
              </a:ext>
            </a:extLst>
          </p:cNvPr>
          <p:cNvSpPr/>
          <p:nvPr/>
        </p:nvSpPr>
        <p:spPr>
          <a:xfrm>
            <a:off x="2155371" y="709128"/>
            <a:ext cx="4525348" cy="3993502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914FA8F9-4CC5-4AE2-9D3D-36A0416846E8}"/>
              </a:ext>
            </a:extLst>
          </p:cNvPr>
          <p:cNvSpPr/>
          <p:nvPr/>
        </p:nvSpPr>
        <p:spPr>
          <a:xfrm>
            <a:off x="7022726" y="709128"/>
            <a:ext cx="4525348" cy="399350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7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1AD89F2-6CB4-492C-A875-5D459C3AC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9305" r="58033" b="15000"/>
          <a:stretch/>
        </p:blipFill>
        <p:spPr>
          <a:xfrm>
            <a:off x="1533525" y="638175"/>
            <a:ext cx="3829050" cy="519112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CE1A40E-5340-4A21-8542-DD5E50E2A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7" r="58063" b="15278"/>
          <a:stretch/>
        </p:blipFill>
        <p:spPr>
          <a:xfrm>
            <a:off x="5808869" y="638175"/>
            <a:ext cx="3829050" cy="5191125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C3C5C016-726F-401E-A5D8-0906ED528B40}"/>
              </a:ext>
            </a:extLst>
          </p:cNvPr>
          <p:cNvSpPr/>
          <p:nvPr/>
        </p:nvSpPr>
        <p:spPr>
          <a:xfrm>
            <a:off x="1533525" y="638175"/>
            <a:ext cx="3829050" cy="5191125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DB08C8E3-DA65-46E8-B8DC-9BFDDA663123}"/>
              </a:ext>
            </a:extLst>
          </p:cNvPr>
          <p:cNvSpPr/>
          <p:nvPr/>
        </p:nvSpPr>
        <p:spPr>
          <a:xfrm>
            <a:off x="5808869" y="638175"/>
            <a:ext cx="3829050" cy="519112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0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A3BFDAF-47BE-4532-BE11-110A9EDE0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5" t="25972" r="23398" b="45278"/>
          <a:stretch/>
        </p:blipFill>
        <p:spPr>
          <a:xfrm>
            <a:off x="4638675" y="2443162"/>
            <a:ext cx="3543301" cy="197167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B9D76D1-3FD9-473E-99C3-95BEB3EF17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5" t="25139" r="29461" b="46111"/>
          <a:stretch/>
        </p:blipFill>
        <p:spPr>
          <a:xfrm>
            <a:off x="676274" y="2443162"/>
            <a:ext cx="3543301" cy="1971676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28557F67-0FAC-49CF-A821-AD82FD2076E8}"/>
              </a:ext>
            </a:extLst>
          </p:cNvPr>
          <p:cNvSpPr/>
          <p:nvPr/>
        </p:nvSpPr>
        <p:spPr>
          <a:xfrm>
            <a:off x="676274" y="2443162"/>
            <a:ext cx="3543301" cy="197167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F7244C5-0096-4219-8969-49CF75D76A1B}"/>
              </a:ext>
            </a:extLst>
          </p:cNvPr>
          <p:cNvSpPr/>
          <p:nvPr/>
        </p:nvSpPr>
        <p:spPr>
          <a:xfrm>
            <a:off x="4638674" y="2443162"/>
            <a:ext cx="3543301" cy="197167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38507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Breedbeeld</PresentationFormat>
  <Paragraphs>0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Jesse Kaiser</dc:creator>
  <cp:lastModifiedBy>Jesse Kaiser</cp:lastModifiedBy>
  <cp:revision>2</cp:revision>
  <dcterms:created xsi:type="dcterms:W3CDTF">2019-07-10T08:36:37Z</dcterms:created>
  <dcterms:modified xsi:type="dcterms:W3CDTF">2019-07-10T08:48:26Z</dcterms:modified>
</cp:coreProperties>
</file>